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35" d="100"/>
          <a:sy n="35" d="100"/>
        </p:scale>
        <p:origin x="78" y="15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3CB04-74E6-490A-8657-BE7A4E926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E252B8A-BD9F-4AD0-9E2E-8937B2708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DCAFF0-F061-4E51-AB53-5DAB319F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B18C16-855E-4F5D-994B-26AE552D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B2EA68-C244-4528-9C68-3235378E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9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53291-C13B-464F-9F01-6C3991F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9E07F4-A456-4B8F-AADD-7D1FEFF87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47CFF1-4E40-43A4-AE8F-13D878C7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1B2389-8E56-464D-864C-B77157722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0B28A1-975A-4431-8A70-21B6236F6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9E8E95-0958-4E82-8D92-683457FC3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997DB9-5544-454B-8B11-E4E395A8D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F5F520-81B6-4403-BD93-F620E6E6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638A3F-A29E-4838-8F7F-4B1D7BFB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4DE848-3029-4DAA-8D75-BD613901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9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1CFFF-C0BA-4477-BEB4-35CC26A4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E540D-823A-4EFF-BCAD-904759EFD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EED876-B56A-47DE-9ACB-2B6CD249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75E9B3-C366-4ABA-A92E-64422208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2CC69E-0238-4936-8928-CB649CEE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34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B557A2-AA5C-4EFD-A047-6228989D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4D90B4-EF98-4DF6-9126-37717FCE7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ED8672-2888-451A-810B-2B8EEE78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51EF6B-F1A6-4E38-896D-57BB3E75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023C5-ACCC-46CC-9DEA-F1E664FD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B7CB7-610B-4BB2-9ED5-9D4B0861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3408AC-1976-4769-92FD-53B8FDFDF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C9603C-0ADA-4954-8CF4-A63F7EB36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C1D4F3-2D84-45AB-8877-05E4D9E81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891DF9-B8CA-4779-AC92-C1209259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4D87CC-2756-41EE-B28A-C3AAF9A25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8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1864A-4903-4199-BBD7-520850FA9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27070A-AA1D-4E2A-8D34-15E266600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0CD506-AC7C-4D3D-AEBA-1EA094EA6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12AE25-E145-4B71-8FAB-E7CF1F30C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582886-09FF-404A-8032-793AFAAFC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735ADD-9D49-460D-B63E-19CD5A38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C3753CB-AB64-497E-918C-868E8498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845BA3-2B39-446C-8E61-585CD31E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03417-DBE3-4C26-8C56-F7A2B283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F33D3DB-CD5B-4A19-A9F0-B54F74CE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27FF89-895C-4FB2-B06F-0DBA0406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C1DE7D-0B6F-489C-9EDF-4111A549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B8DE70-1D06-4E59-B489-D33DD8F4E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39C36B-D781-45F4-9DE4-25174F18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6913E9-286A-4BFA-9675-8D898CB2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8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F5FA6-B680-4310-B3C3-D83B88AA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7C6463-BC9C-4EB5-9FD0-36E841602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E18D7E-4356-4461-986B-E76A15877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149047-E489-4CE8-8C59-B90D3EB0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546F8B-58FD-47DF-9FF3-E54F30A9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D8A021-2CEF-4AD1-A5C3-B8DAA1DD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2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73F6D-4C87-46AF-A040-EF6FA234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5156BA-D6E3-45C7-91CF-37EE4E0B0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659921-AFCA-44AE-93C4-E8045F8AA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9AB168-7CBB-4667-9BCC-581F348B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0820D4-5134-42DB-A29E-EABBF7F3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51DDEE-198C-4779-9AE2-70C5AC03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20F826-9AD2-4C69-8C4F-D500C157D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E29D3A-13E5-4D9D-BB71-D5F085CD4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BF1711-E50E-4518-97A4-0F2D041FD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9BC5E-8351-4CD6-8BC4-346C246952CD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1D59E4-856F-45DF-9F0B-D51C5305E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829EE9-0F2D-4CFF-A3AC-F182146CC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443F-509A-4D7F-85FF-84AC445A49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8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3DC58E-4236-4AF2-A827-651C5150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8" y="133350"/>
            <a:ext cx="2390775" cy="3295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EA48BF-FA8C-4F15-8A69-B89FA960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3" y="225136"/>
            <a:ext cx="2400300" cy="32670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FEAFA3-4813-48D7-8458-1F549AAE7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413" y="161925"/>
            <a:ext cx="2381250" cy="329088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0DFBAD-2084-453C-9E45-485574787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573" y="161925"/>
            <a:ext cx="2380233" cy="329088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CBBE914-31F5-4B9A-99AE-51B458444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13" y="3567111"/>
            <a:ext cx="2360960" cy="329088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E8A1966-6599-41CF-94AD-B6695764B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9758" y="3590924"/>
            <a:ext cx="2385635" cy="32670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5D9ED8-FDDB-43DA-81B3-D33DCDCD2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413" y="3590924"/>
            <a:ext cx="2360960" cy="32397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411360C-B200-4C54-84A9-B8B37E6A1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7573" y="3590925"/>
            <a:ext cx="2361584" cy="32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3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3829D9-A2EB-4FC1-B492-65F285E3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2" y="190500"/>
            <a:ext cx="2333625" cy="3238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A6B0B8-4672-4583-8AC8-27797DD6E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97" y="190500"/>
            <a:ext cx="2333625" cy="3258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A80A566-8029-4653-9F36-94956944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972" y="190501"/>
            <a:ext cx="2340376" cy="32584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31BE40-29BB-49E7-AE06-3F44B058C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643" y="215212"/>
            <a:ext cx="2346661" cy="32584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1BD2A1-2A07-458F-A74E-A72A5B45F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422" y="3473663"/>
            <a:ext cx="2346661" cy="325031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7EC568B-027A-4E22-9B10-CA956812C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022" y="3444186"/>
            <a:ext cx="2369300" cy="33092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F953CD-3E8E-4006-82FA-5754F4EF3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972" y="3524478"/>
            <a:ext cx="2309813" cy="32289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0303806-DE46-4826-88AB-B1FA936B08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2004" y="3429000"/>
            <a:ext cx="2408035" cy="33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33764A-FD08-4F59-BDCD-18027DBF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51" y="76200"/>
            <a:ext cx="2384323" cy="3352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580A7BF-BF33-4C2B-907F-665D6A60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76201"/>
            <a:ext cx="2405376" cy="3352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EE305A-709C-483D-AC08-0AC666053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8" y="0"/>
            <a:ext cx="2442166" cy="3429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D5D286-377E-4EA7-8A34-41BD3E3CD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202" y="76200"/>
            <a:ext cx="2442166" cy="33734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B17B02B-5FF3-4B5D-B08E-706E7A7A3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51" y="3633787"/>
            <a:ext cx="2255223" cy="31480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A5D6BF6-E2B0-452A-9C06-B9D0998A6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775" y="3633787"/>
            <a:ext cx="2256540" cy="31480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2974FC5-F6BE-4B29-9C8D-56DB58CC1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259" y="3633788"/>
            <a:ext cx="2273304" cy="314801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489907C-22AB-4120-89E8-D1FB4E4A4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6201" y="3642032"/>
            <a:ext cx="2273303" cy="31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4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283F0B-79BB-4B67-AE0B-CAC7D7EE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7" y="185738"/>
            <a:ext cx="2338387" cy="32432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66A2E6-74C4-404D-AFCA-9979F42EB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19" y="185738"/>
            <a:ext cx="2340747" cy="32432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BE7D7A-D5D4-4845-B2C5-F09A5F2DD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0" y="285750"/>
            <a:ext cx="2312587" cy="32432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46250C-285D-4A99-AAF2-16604E506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601" y="285750"/>
            <a:ext cx="2312587" cy="319470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25C963B-5C45-4AE3-9400-7E37417BC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600" y="3562350"/>
            <a:ext cx="2328185" cy="319470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634D56-30B4-49BF-B91C-969B267F0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990" y="3480458"/>
            <a:ext cx="2438325" cy="33322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12CF44F-DE80-4778-ABBA-51D57D4D3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9963" y="3480459"/>
            <a:ext cx="2438326" cy="339659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CCAE164-986A-4492-808F-5601A03F9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517" y="3404044"/>
            <a:ext cx="2438326" cy="340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0233EE-5E9F-4E5C-9AC3-F42AE69A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4" y="221673"/>
            <a:ext cx="2355530" cy="32073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F1F072-6443-48C2-B979-BB014AFF8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731" y="221673"/>
            <a:ext cx="2355530" cy="325447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BA5042-52A2-4157-8215-7A19D3CDD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09" y="130277"/>
            <a:ext cx="2417004" cy="33458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AD02121-E4C7-4C63-A3C5-CB26785CD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950" y="166687"/>
            <a:ext cx="2422705" cy="33458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BBC9AA9-54A9-4B05-AF01-A27876761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87" y="3595687"/>
            <a:ext cx="2338388" cy="32623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B2EACE-E4D1-4D51-B437-FFC069E44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731" y="3648075"/>
            <a:ext cx="2338389" cy="32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707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Panorámica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SGCEC Del Ecuador</dc:creator>
  <cp:lastModifiedBy>SGCEC Del Ecuador</cp:lastModifiedBy>
  <cp:revision>1</cp:revision>
  <dcterms:created xsi:type="dcterms:W3CDTF">2022-04-01T20:09:46Z</dcterms:created>
  <dcterms:modified xsi:type="dcterms:W3CDTF">2022-04-01T21:15:45Z</dcterms:modified>
</cp:coreProperties>
</file>